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79" r:id="rId3"/>
    <p:sldId id="256" r:id="rId4"/>
    <p:sldId id="257" r:id="rId5"/>
    <p:sldId id="258" r:id="rId6"/>
    <p:sldId id="259" r:id="rId7"/>
    <p:sldId id="260" r:id="rId8"/>
    <p:sldId id="261" r:id="rId9"/>
    <p:sldId id="265" r:id="rId10"/>
    <p:sldId id="288" r:id="rId11"/>
    <p:sldId id="262" r:id="rId12"/>
    <p:sldId id="263" r:id="rId13"/>
    <p:sldId id="264" r:id="rId14"/>
    <p:sldId id="266" r:id="rId15"/>
    <p:sldId id="267" r:id="rId16"/>
    <p:sldId id="289" r:id="rId17"/>
    <p:sldId id="268" r:id="rId18"/>
    <p:sldId id="269" r:id="rId19"/>
    <p:sldId id="270" r:id="rId20"/>
    <p:sldId id="271" r:id="rId21"/>
    <p:sldId id="272" r:id="rId22"/>
    <p:sldId id="285" r:id="rId23"/>
    <p:sldId id="290" r:id="rId24"/>
    <p:sldId id="273" r:id="rId25"/>
    <p:sldId id="286" r:id="rId26"/>
    <p:sldId id="274" r:id="rId27"/>
    <p:sldId id="275" r:id="rId28"/>
    <p:sldId id="276" r:id="rId29"/>
    <p:sldId id="277" r:id="rId30"/>
    <p:sldId id="281" r:id="rId31"/>
    <p:sldId id="287" r:id="rId32"/>
    <p:sldId id="278" r:id="rId33"/>
    <p:sldId id="291" r:id="rId34"/>
    <p:sldId id="282" r:id="rId35"/>
    <p:sldId id="29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3114" y="-11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E467E7B-3F0A-493B-AC5E-13CFB0B5842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17B03B7-0599-4675-9D08-D06AE0F95A2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5405" r="3682" b="12172"/>
          <a:stretch/>
        </p:blipFill>
        <p:spPr>
          <a:xfrm>
            <a:off x="738188" y="546100"/>
            <a:ext cx="8405812" cy="6051550"/>
          </a:xfrm>
        </p:spPr>
      </p:pic>
    </p:spTree>
    <p:extLst>
      <p:ext uri="{BB962C8B-B14F-4D97-AF65-F5344CB8AC3E}">
        <p14:creationId xmlns:p14="http://schemas.microsoft.com/office/powerpoint/2010/main" val="1559569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" r="3913" b="2490"/>
          <a:stretch/>
        </p:blipFill>
        <p:spPr>
          <a:xfrm>
            <a:off x="635350" y="1269924"/>
            <a:ext cx="2880310" cy="4248472"/>
          </a:xfrm>
          <a:prstGeom prst="rect">
            <a:avLst/>
          </a:prstGeom>
        </p:spPr>
      </p:pic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1916832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Вячеслав Анатольевич Штыров (1953 г.р.) – государственный и политический деятель Российской Федерации, Президент Республики Саха (Якутия) (2002—2010).</a:t>
            </a:r>
          </a:p>
        </p:txBody>
      </p:sp>
    </p:spTree>
    <p:extLst>
      <p:ext uri="{BB962C8B-B14F-4D97-AF65-F5344CB8AC3E}">
        <p14:creationId xmlns:p14="http://schemas.microsoft.com/office/powerpoint/2010/main" val="336191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70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1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3" t="16627" r="30550" b="17510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03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106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r="84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3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412776"/>
            <a:ext cx="76328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Вячеслав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Анатольевич Штыров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проявил себя как сильный хозяйственник. При нем началось масштабное строительство: были проложены трубопроводы, начато строительство железной дороги до Якутска, построены новые школы, больницы и культурные объекты по всей республике. Якутия стала драйвером промышленного роста. 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лагодарны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 техническую и инфраструктурную модернизацию региона.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51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16706" r="39801" b="30493"/>
          <a:stretch/>
        </p:blipFill>
        <p:spPr bwMode="auto">
          <a:xfrm>
            <a:off x="4788024" y="1489339"/>
            <a:ext cx="3510535" cy="369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916832"/>
            <a:ext cx="3672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Егор Афанасьевич Борисов – государственный и политический деятель Республики Саха (Якутия) и Российской Федерации. Доктор экономических наук.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2010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–2018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Президент, Глава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Республики Саха (Якутия);</a:t>
            </a:r>
          </a:p>
        </p:txBody>
      </p:sp>
    </p:spTree>
    <p:extLst>
      <p:ext uri="{BB962C8B-B14F-4D97-AF65-F5344CB8AC3E}">
        <p14:creationId xmlns:p14="http://schemas.microsoft.com/office/powerpoint/2010/main" val="4091671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r="29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9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t="16027" r="31569" b="13313"/>
          <a:stretch/>
        </p:blipFill>
        <p:spPr bwMode="auto">
          <a:xfrm>
            <a:off x="7477" y="0"/>
            <a:ext cx="91365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182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55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9" r="6581"/>
          <a:stretch/>
        </p:blipFill>
        <p:spPr>
          <a:xfrm>
            <a:off x="179512" y="260648"/>
            <a:ext cx="8676456" cy="64588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4149080"/>
            <a:ext cx="8676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История президентства в Якутии (Республике Саха) — это период становления современного региона, начавшийся с 1991 года. Четыре человека в разные периоды возглавляли республику: Михаил Николаев, Вячеслав Штыров, Егор Борисов 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Айсен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Николаев.</a:t>
            </a:r>
          </a:p>
        </p:txBody>
      </p:sp>
    </p:spTree>
    <p:extLst>
      <p:ext uri="{BB962C8B-B14F-4D97-AF65-F5344CB8AC3E}">
        <p14:creationId xmlns:p14="http://schemas.microsoft.com/office/powerpoint/2010/main" val="204174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-175" r="13685" b="175"/>
          <a:stretch/>
        </p:blipFill>
        <p:spPr>
          <a:xfrm>
            <a:off x="217" y="0"/>
            <a:ext cx="9143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0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276872"/>
            <a:ext cx="7344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Егор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Афанасьевич Борисов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уделял огромное внимание повышению качества жизни населения, газификации наслегов, развитию сельского хозяйства и поддержке многодетных семей. При нем Якутия достигла высоких показателей в демографии и стала одним из лидеров по развитию IT-индустрии на Дальнем Востоке.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Выражаем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благодарность за последовательную социальную политику.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62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9895"/>
            <a:ext cx="319571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2276872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Николаев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Айсен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Сергеевич (1972) – государственный и политический деятель Российской Федерации, Глава Республики Саха (Якутия) (2018 г. - по настоящее время)</a:t>
            </a:r>
          </a:p>
        </p:txBody>
      </p:sp>
    </p:spTree>
    <p:extLst>
      <p:ext uri="{BB962C8B-B14F-4D97-AF65-F5344CB8AC3E}">
        <p14:creationId xmlns:p14="http://schemas.microsoft.com/office/powerpoint/2010/main" val="398174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-170" r="11123" b="170"/>
          <a:stretch/>
        </p:blipFill>
        <p:spPr>
          <a:xfrm>
            <a:off x="-1" y="-22593"/>
            <a:ext cx="9144002" cy="68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75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8365"/>
            <a:ext cx="8496944" cy="611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395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r="7252"/>
          <a:stretch/>
        </p:blipFill>
        <p:spPr>
          <a:xfrm>
            <a:off x="0" y="22775"/>
            <a:ext cx="9144000" cy="68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46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5" t="25127" r="39797" b="2582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87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r="5514"/>
          <a:stretch/>
        </p:blipFill>
        <p:spPr>
          <a:xfrm>
            <a:off x="-1" y="6370"/>
            <a:ext cx="9144001" cy="68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99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r="19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3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1" r="42359" b="590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93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51"/>
            <a:ext cx="7992888" cy="5326510"/>
          </a:xfrm>
        </p:spPr>
      </p:pic>
    </p:spTree>
    <p:extLst>
      <p:ext uri="{BB962C8B-B14F-4D97-AF65-F5344CB8AC3E}">
        <p14:creationId xmlns:p14="http://schemas.microsoft.com/office/powerpoint/2010/main" val="2639111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4175"/>
            <a:ext cx="864096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802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4675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940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276872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Айсен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Сергеевич Николаев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делает акцент на развитии креативной экономики, IT-отрасли, экологии и модернизации городской среды. При нем республика вышла на новые уровни по привлечению инвестиций и реализации крупных инфраструктурных проектов.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Благодарим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 способность мыслить масштабно, оперативное реагирование на вызовы времени и поддержку молодых специалистов.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28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9" r="6581"/>
          <a:stretch/>
        </p:blipFill>
        <p:spPr>
          <a:xfrm>
            <a:off x="-11977" y="0"/>
            <a:ext cx="915597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906304"/>
            <a:ext cx="8676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«Благодарим за мудрое руководство, сохранение межнационального мира и преемственность в развитии северного региона».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Спасибо нашим Президентам!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87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9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t="16327" r="795" b="16327"/>
          <a:stretch/>
        </p:blipFill>
        <p:spPr>
          <a:xfrm>
            <a:off x="-12984" y="0"/>
            <a:ext cx="9169968" cy="3424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31827"/>
          <a:stretch/>
        </p:blipFill>
        <p:spPr>
          <a:xfrm>
            <a:off x="0" y="3424686"/>
            <a:ext cx="9144000" cy="34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31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34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2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45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35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90" r="8732" b="-190"/>
          <a:stretch/>
        </p:blipFill>
        <p:spPr>
          <a:xfrm>
            <a:off x="-1" y="-9526"/>
            <a:ext cx="9144001" cy="6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17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2431" r="2078"/>
          <a:stretch/>
        </p:blipFill>
        <p:spPr>
          <a:xfrm>
            <a:off x="0" y="0"/>
            <a:ext cx="9144000" cy="688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7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2775" y="1916832"/>
            <a:ext cx="78476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Михаил Ефимович Николаев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принял руководство в сложнейшее перестроечное время. Его благодарят за смелость в принятии решений, провозглашение суверенитета (1990 г.), принятие Конституции, создание алмазной компании «АЛРОСА» и запуск масштабной программы по поддержке культуры, образования и спорта. Он заложил фундамент экономического и социального развития Якутии, уделив особое внимание развитию села и поддержке детей. «Михаил Николаев — наш духовный лидер, наш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Дархан. Его жизнь — пример служения народу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13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126</TotalTime>
  <Words>384</Words>
  <Application>Microsoft Office PowerPoint</Application>
  <PresentationFormat>Экран (4:3)</PresentationFormat>
  <Paragraphs>10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ФедороваСС</cp:lastModifiedBy>
  <cp:revision>13</cp:revision>
  <dcterms:created xsi:type="dcterms:W3CDTF">2025-04-23T07:01:42Z</dcterms:created>
  <dcterms:modified xsi:type="dcterms:W3CDTF">2026-04-27T04:36:26Z</dcterms:modified>
</cp:coreProperties>
</file>